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749" autoAdjust="0"/>
  </p:normalViewPr>
  <p:slideViewPr>
    <p:cSldViewPr snapToGrid="0" showGuides="1">
      <p:cViewPr varScale="1">
        <p:scale>
          <a:sx n="55" d="100"/>
          <a:sy n="55" d="100"/>
        </p:scale>
        <p:origin x="1020" y="4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1552365" y="1676248"/>
            <a:ext cx="9087269" cy="4442236"/>
          </a:xfrm>
          <a:prstGeom prst="rect">
            <a:avLst/>
          </a:prstGeom>
        </p:spPr>
      </p:pic>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2108790" y="1883192"/>
            <a:ext cx="7974419" cy="4017679"/>
          </a:xfrm>
          <a:prstGeom prst="rect">
            <a:avLst/>
          </a:prstGeom>
        </p:spPr>
      </p:pic>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TotalTime>
  <Words>762</Words>
  <Application>Microsoft Office PowerPoint</Application>
  <PresentationFormat>Widescreen</PresentationFormat>
  <Paragraphs>113</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Samanthi Jayarathna</cp:lastModifiedBy>
  <cp:revision>12</cp:revision>
  <dcterms:created xsi:type="dcterms:W3CDTF">2022-12-19T18:46:35Z</dcterms:created>
  <dcterms:modified xsi:type="dcterms:W3CDTF">2023-01-04T15:23:06Z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